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7" r:id="rId8"/>
    <p:sldId id="268" r:id="rId9"/>
    <p:sldId id="269" r:id="rId10"/>
    <p:sldId id="270" r:id="rId11"/>
    <p:sldId id="271" r:id="rId12"/>
    <p:sldId id="266" r:id="rId13"/>
  </p:sldIdLst>
  <p:sldSz cx="12192000" cy="6858000"/>
  <p:notesSz cx="6858000" cy="9144000"/>
  <p:embeddedFontLst>
    <p:embeddedFont>
      <p:font typeface="Aharoni" panose="02010803020104030203" pitchFamily="2" charset="-79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orts Mill Goudy" panose="020B060402020202020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iOLliYBrMO7lj2qCORBf/1ODd1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2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96" name="Google Shape;96;p24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fr-FR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4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lang="fr-FR" sz="80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professionnelle">
  <p:cSld name="Carte professionnel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">
  <p:cSld name="3 colonne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3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4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sz="22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6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 d’images">
  <p:cSld name="3 colonnes d’image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27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sp>
      <p:sp>
        <p:nvSpPr>
          <p:cNvPr id="122" name="Google Shape;122;p27"/>
          <p:cNvSpPr txBox="1">
            <a:spLocks noGrp="1"/>
          </p:cNvSpPr>
          <p:nvPr>
            <p:ph type="body" idx="3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27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sp>
      <p:sp>
        <p:nvSpPr>
          <p:cNvPr id="125" name="Google Shape;125;p27"/>
          <p:cNvSpPr txBox="1">
            <a:spLocks noGrp="1"/>
          </p:cNvSpPr>
          <p:nvPr>
            <p:ph type="body" idx="6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7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sp>
      <p:sp>
        <p:nvSpPr>
          <p:cNvPr id="128" name="Google Shape;128;p27"/>
          <p:cNvSpPr txBox="1">
            <a:spLocks noGrp="1"/>
          </p:cNvSpPr>
          <p:nvPr>
            <p:ph type="body" idx="9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body" idx="1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>
            <a:spLocks noGrp="1"/>
          </p:cNvSpPr>
          <p:nvPr>
            <p:ph type="pic" idx="2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835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835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9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marL="1371600" lvl="2" indent="-2908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marL="2286000" lvl="4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3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4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1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?"/>
              <a:defRPr sz="1600"/>
            </a:lvl2pPr>
            <a:lvl3pPr marL="1371600" lvl="2" indent="-29083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?"/>
              <a:defRPr sz="1200"/>
            </a:lvl4pPr>
            <a:lvl5pPr marL="2286000" lvl="4" indent="-2819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4pPr>
            <a:lvl5pPr marL="2286000" lvl="4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0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0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2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sz="4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835" algn="l" rtl="0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sz="23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914400" marR="0" lvl="1" indent="-32194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sz="21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1371600" marR="0" lvl="2" indent="-3086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sz="18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2743200" marR="0" lvl="5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3200400" marR="0" lvl="6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3657600" marR="0" lvl="7" indent="-29082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4114800" marR="0" lvl="8" indent="-29082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8"/>
            <a:ext cx="12192000" cy="6857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407601" y="978612"/>
            <a:ext cx="63615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Projet</a:t>
            </a:r>
            <a:r>
              <a:rPr lang="fr-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fr-F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Calculette sur JAVA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 txBox="1"/>
          <p:nvPr/>
        </p:nvSpPr>
        <p:spPr>
          <a:xfrm>
            <a:off x="1070823" y="4160939"/>
            <a:ext cx="4918916" cy="25838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MOHAMED </a:t>
            </a:r>
            <a:r>
              <a:rPr lang="fr-FR"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KERRAZ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PIERRE </a:t>
            </a:r>
            <a:r>
              <a:rPr lang="fr-FR" sz="25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TUDELA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fr-FR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AGATHON FRAT LEPRINCE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orts Mill Goudy"/>
              <a:buNone/>
            </a:pPr>
            <a:endParaRPr sz="2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</a:pPr>
            <a:endParaRPr sz="5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536A7A-56FE-4CBE-A82D-DFB25DBC713F}"/>
              </a:ext>
            </a:extLst>
          </p:cNvPr>
          <p:cNvSpPr txBox="1"/>
          <p:nvPr/>
        </p:nvSpPr>
        <p:spPr>
          <a:xfrm>
            <a:off x="2374232" y="824680"/>
            <a:ext cx="855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Présentation du code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100435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536A7A-56FE-4CBE-A82D-DFB25DBC713F}"/>
              </a:ext>
            </a:extLst>
          </p:cNvPr>
          <p:cNvSpPr txBox="1"/>
          <p:nvPr/>
        </p:nvSpPr>
        <p:spPr>
          <a:xfrm>
            <a:off x="2374232" y="824680"/>
            <a:ext cx="855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Présentation du code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72305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"/>
          <p:cNvSpPr txBox="1"/>
          <p:nvPr/>
        </p:nvSpPr>
        <p:spPr>
          <a:xfrm>
            <a:off x="3047999" y="1555246"/>
            <a:ext cx="6096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9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fr-FR" sz="5400" b="1" dirty="0">
                <a:solidFill>
                  <a:srgbClr val="FFFFFF"/>
                </a:solidFill>
              </a:rPr>
              <a:t>MERCI D’AVOIR SUIVI !</a:t>
            </a: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41;p11">
            <a:extLst>
              <a:ext uri="{FF2B5EF4-FFF2-40B4-BE49-F238E27FC236}">
                <a16:creationId xmlns:a16="http://schemas.microsoft.com/office/drawing/2014/main" id="{DD42FA91-5267-4643-8B02-1DDB434C7710}"/>
              </a:ext>
            </a:extLst>
          </p:cNvPr>
          <p:cNvSpPr txBox="1"/>
          <p:nvPr/>
        </p:nvSpPr>
        <p:spPr>
          <a:xfrm>
            <a:off x="1576888" y="4116487"/>
            <a:ext cx="9038223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900" algn="ctr">
              <a:buClr>
                <a:srgbClr val="FFFFFF"/>
              </a:buClr>
              <a:buSzPts val="3600"/>
            </a:pPr>
            <a:r>
              <a:rPr lang="fr-FR" sz="3600" dirty="0">
                <a:solidFill>
                  <a:schemeClr val="bg1"/>
                </a:solidFill>
              </a:rPr>
              <a:t>Réalisé par Agathon Frat Le Prince, Pierre Tudela et Mohamed Kerraz </a:t>
            </a:r>
          </a:p>
          <a:p>
            <a:pPr marL="369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273903" y="883237"/>
            <a:ext cx="5707899" cy="84931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fr-FR" sz="4400" b="1">
                <a:latin typeface="Arial"/>
                <a:ea typeface="Arial"/>
                <a:cs typeface="Arial"/>
                <a:sym typeface="Arial"/>
              </a:rPr>
              <a:t>Trello</a:t>
            </a:r>
            <a:endParaRPr/>
          </a:p>
        </p:txBody>
      </p:sp>
      <p:sp>
        <p:nvSpPr>
          <p:cNvPr id="156" name="Google Shape;156;p2"/>
          <p:cNvSpPr txBox="1">
            <a:spLocks noGrp="1"/>
          </p:cNvSpPr>
          <p:nvPr>
            <p:ph type="body" idx="1"/>
          </p:nvPr>
        </p:nvSpPr>
        <p:spPr>
          <a:xfrm>
            <a:off x="392551" y="2864235"/>
            <a:ext cx="5470601" cy="21691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Font typeface="Arial"/>
              <a:buChar char="-"/>
            </a:pPr>
            <a:r>
              <a:rPr lang="fr-FR" sz="2800">
                <a:latin typeface="Arial"/>
                <a:ea typeface="Arial"/>
                <a:cs typeface="Arial"/>
                <a:sym typeface="Arial"/>
              </a:rPr>
              <a:t>Organisation des tâches 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Arial"/>
              <a:buChar char="-"/>
            </a:pPr>
            <a:r>
              <a:rPr lang="fr-FR" sz="2800">
                <a:latin typeface="Arial"/>
                <a:ea typeface="Arial"/>
                <a:cs typeface="Arial"/>
                <a:sym typeface="Arial"/>
              </a:rPr>
              <a:t>Permet de mettre des deadlines</a:t>
            </a:r>
            <a:endParaRPr/>
          </a:p>
          <a:p>
            <a:pPr marL="285750" lvl="0" indent="-16129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Font typeface="Sorts Mill Goudy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1160"/>
              </a:spcBef>
              <a:spcAft>
                <a:spcPts val="0"/>
              </a:spcAft>
              <a:buSzPts val="1960"/>
              <a:buNone/>
            </a:pP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" descr="Une image contenant texte, tableau blanc&#10;&#10;Description générée automatique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2963" r="12962"/>
          <a:stretch/>
        </p:blipFill>
        <p:spPr>
          <a:xfrm>
            <a:off x="6096000" y="973138"/>
            <a:ext cx="5821363" cy="4911725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294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"/>
          <p:cNvSpPr txBox="1">
            <a:spLocks noGrp="1"/>
          </p:cNvSpPr>
          <p:nvPr>
            <p:ph type="title"/>
          </p:nvPr>
        </p:nvSpPr>
        <p:spPr>
          <a:xfrm>
            <a:off x="865669" y="170144"/>
            <a:ext cx="5707899" cy="75307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</a:pPr>
            <a:r>
              <a:rPr lang="fr-FR" sz="4400" b="1" dirty="0">
                <a:latin typeface="Arial"/>
                <a:ea typeface="Arial"/>
                <a:cs typeface="Arial"/>
                <a:sym typeface="Arial"/>
              </a:rPr>
              <a:t>Gestion de notre</a:t>
            </a:r>
            <a:endParaRPr lang="fr-FR" sz="4400" b="1" dirty="0"/>
          </a:p>
        </p:txBody>
      </p:sp>
      <p:sp>
        <p:nvSpPr>
          <p:cNvPr id="163" name="Google Shape;163;p3"/>
          <p:cNvSpPr txBox="1">
            <a:spLocks noGrp="1"/>
          </p:cNvSpPr>
          <p:nvPr>
            <p:ph type="body" idx="1"/>
          </p:nvPr>
        </p:nvSpPr>
        <p:spPr>
          <a:xfrm>
            <a:off x="7301490" y="1329092"/>
            <a:ext cx="3639140" cy="419981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 algn="just">
              <a:buFontTx/>
              <a:buChar char="-"/>
            </a:pPr>
            <a:r>
              <a:rPr lang="fr-FR" sz="2800" dirty="0">
                <a:latin typeface="+mn-lt"/>
              </a:rPr>
              <a:t>Code couleurs par priorité</a:t>
            </a:r>
          </a:p>
          <a:p>
            <a:pPr marL="285750" indent="-285750" algn="just">
              <a:buFontTx/>
              <a:buChar char="-"/>
            </a:pPr>
            <a:endParaRPr lang="fr-FR" sz="2800" dirty="0">
              <a:latin typeface="+mn-lt"/>
            </a:endParaRPr>
          </a:p>
          <a:p>
            <a:pPr marL="285750" indent="-285750" algn="just">
              <a:buFontTx/>
              <a:buChar char="-"/>
            </a:pPr>
            <a:r>
              <a:rPr lang="fr-FR" sz="2800" dirty="0">
                <a:latin typeface="+mn-lt"/>
              </a:rPr>
              <a:t>Date limites</a:t>
            </a:r>
          </a:p>
          <a:p>
            <a:pPr marL="285750" indent="-285750" algn="just">
              <a:buFontTx/>
              <a:buChar char="-"/>
            </a:pPr>
            <a:endParaRPr lang="fr-FR" sz="2800" dirty="0">
              <a:latin typeface="+mn-lt"/>
            </a:endParaRPr>
          </a:p>
          <a:p>
            <a:pPr marL="285750" indent="-285750" algn="just">
              <a:buFontTx/>
              <a:buChar char="-"/>
            </a:pPr>
            <a:r>
              <a:rPr lang="fr-FR" sz="2800" dirty="0">
                <a:latin typeface="+mn-lt"/>
              </a:rPr>
              <a:t>Listes par état de production</a:t>
            </a:r>
          </a:p>
        </p:txBody>
      </p:sp>
      <p:pic>
        <p:nvPicPr>
          <p:cNvPr id="164" name="Google Shape;164;p3" descr="Une image contenant texte, route,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776" y="2069432"/>
            <a:ext cx="6654307" cy="3604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E6557E4-2813-4C00-85CD-C308C2C7C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90" y="797031"/>
            <a:ext cx="4456010" cy="12724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241773" y="172360"/>
            <a:ext cx="7502052" cy="13884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br>
              <a:rPr lang="fr-FR" sz="4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4400" b="1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Planifications des </a:t>
            </a:r>
            <a:br>
              <a:rPr lang="fr-FR" sz="4400" b="1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4400" b="1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rendez-vous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7295450" y="2047650"/>
            <a:ext cx="3526200" cy="34368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fr-FR" sz="1500">
                <a:latin typeface="Arial"/>
                <a:ea typeface="Arial"/>
                <a:cs typeface="Arial"/>
                <a:sym typeface="Arial"/>
              </a:rPr>
              <a:t>Une heure tous les 3 à 2 jours.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fr-FR" sz="1500">
                <a:latin typeface="Arial"/>
                <a:ea typeface="Arial"/>
                <a:cs typeface="Arial"/>
                <a:sym typeface="Arial"/>
              </a:rPr>
              <a:t>Afin de faire le point et vérifier l’avancée de chacun</a:t>
            </a:r>
            <a:endParaRPr/>
          </a:p>
          <a:p>
            <a:pPr marL="285750" lvl="0" indent="-2857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fr-FR" sz="1500">
                <a:latin typeface="Arial"/>
                <a:ea typeface="Arial"/>
                <a:cs typeface="Arial"/>
                <a:sym typeface="Arial"/>
              </a:rPr>
              <a:t>Voir quels sont les problèmes </a:t>
            </a:r>
            <a:br>
              <a:rPr lang="fr-FR" sz="1500">
                <a:latin typeface="Arial"/>
                <a:ea typeface="Arial"/>
                <a:cs typeface="Arial"/>
                <a:sym typeface="Arial"/>
              </a:rPr>
            </a:br>
            <a:r>
              <a:rPr lang="fr-FR" sz="1500">
                <a:latin typeface="Arial"/>
                <a:ea typeface="Arial"/>
                <a:cs typeface="Arial"/>
                <a:sym typeface="Arial"/>
              </a:rPr>
              <a:t>rencontres et les résoudre ensembles.</a:t>
            </a:r>
            <a:endParaRPr/>
          </a:p>
          <a:p>
            <a:pPr marL="285750" lvl="0" indent="-214630" algn="l" rtl="0">
              <a:lnSpc>
                <a:spcPct val="110000"/>
              </a:lnSpc>
              <a:spcBef>
                <a:spcPts val="920"/>
              </a:spcBef>
              <a:spcAft>
                <a:spcPts val="0"/>
              </a:spcAft>
              <a:buSzPts val="1120"/>
              <a:buFont typeface="Sorts Mill Goudy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0000"/>
              </a:lnSpc>
              <a:spcBef>
                <a:spcPts val="920"/>
              </a:spcBef>
              <a:spcAft>
                <a:spcPts val="0"/>
              </a:spcAft>
              <a:buSzPts val="112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5185248" y="552450"/>
            <a:ext cx="7502052" cy="13095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br>
              <a:rPr lang="fr-FR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FR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Objectifs 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fr-FR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rendez vous :</a:t>
            </a:r>
            <a:endParaRPr sz="32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5168" y="4308975"/>
            <a:ext cx="1581378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8996" y="1862021"/>
            <a:ext cx="2967606" cy="436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>
            <a:spLocks noGrp="1"/>
          </p:cNvSpPr>
          <p:nvPr>
            <p:ph type="title" idx="4294967295"/>
          </p:nvPr>
        </p:nvSpPr>
        <p:spPr>
          <a:xfrm>
            <a:off x="-731796" y="134986"/>
            <a:ext cx="8153400" cy="291703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7200"/>
              <a:buFont typeface="Aharoni"/>
              <a:buNone/>
            </a:pPr>
            <a:r>
              <a:rPr lang="fr-FR" sz="7200" b="0" i="0" u="none" strike="noStrike">
                <a:solidFill>
                  <a:srgbClr val="FFBE00"/>
                </a:solidFill>
                <a:latin typeface="Aharoni"/>
                <a:ea typeface="Aharoni"/>
                <a:cs typeface="Aharoni"/>
                <a:sym typeface="Aharoni"/>
              </a:rPr>
              <a:t>GANTT</a:t>
            </a:r>
            <a:r>
              <a:rPr lang="fr-FR" sz="7200" b="0" i="0" u="none" strike="noStrike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 </a:t>
            </a:r>
            <a:br>
              <a:rPr lang="fr-FR" sz="7200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</a:br>
            <a:r>
              <a:rPr lang="fr-FR" sz="7200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          </a:t>
            </a:r>
            <a:r>
              <a:rPr lang="fr-FR" sz="7200" b="0" i="0" u="none" strike="noStrike">
                <a:solidFill>
                  <a:srgbClr val="999999"/>
                </a:solidFill>
                <a:latin typeface="Aharoni"/>
                <a:ea typeface="Aharoni"/>
                <a:cs typeface="Aharoni"/>
                <a:sym typeface="Aharoni"/>
              </a:rPr>
              <a:t>PROJECT</a:t>
            </a:r>
            <a:endParaRPr sz="7200">
              <a:solidFill>
                <a:srgbClr val="0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0274" y="668426"/>
            <a:ext cx="1850152" cy="185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/>
          <p:nvPr/>
        </p:nvSpPr>
        <p:spPr>
          <a:xfrm>
            <a:off x="534304" y="2961313"/>
            <a:ext cx="11140799" cy="159393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34303" y="6362567"/>
            <a:ext cx="11158206" cy="140495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82" name="Google Shape;182;p5"/>
          <p:cNvSpPr/>
          <p:nvPr/>
        </p:nvSpPr>
        <p:spPr>
          <a:xfrm rot="-5400000">
            <a:off x="-1086627" y="4582244"/>
            <a:ext cx="3401253" cy="159392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98304" y="2961313"/>
            <a:ext cx="194205" cy="34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696" y="3120706"/>
            <a:ext cx="10818583" cy="324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6EB0DCB-7D1A-4BE0-82D5-197750DBA17C}"/>
              </a:ext>
            </a:extLst>
          </p:cNvPr>
          <p:cNvSpPr/>
          <p:nvPr/>
        </p:nvSpPr>
        <p:spPr>
          <a:xfrm>
            <a:off x="930442" y="1781664"/>
            <a:ext cx="5454316" cy="192406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0" name="Google Shape;200;p7"/>
          <p:cNvSpPr txBox="1">
            <a:spLocks noGrp="1"/>
          </p:cNvSpPr>
          <p:nvPr>
            <p:ph type="title" idx="4294967295"/>
          </p:nvPr>
        </p:nvSpPr>
        <p:spPr>
          <a:xfrm>
            <a:off x="1128712" y="243798"/>
            <a:ext cx="4967288" cy="134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49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+mj-lt"/>
              </a:rPr>
              <a:t>Outil utilisé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0B44E83-3D5C-412E-85AC-82A3E269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17" y="1622645"/>
            <a:ext cx="4967288" cy="21496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5D81354-DB75-4DF8-9AA7-ED392CBB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14" y="4272016"/>
            <a:ext cx="9426139" cy="39896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536A7A-56FE-4CBE-A82D-DFB25DBC713F}"/>
              </a:ext>
            </a:extLst>
          </p:cNvPr>
          <p:cNvSpPr txBox="1"/>
          <p:nvPr/>
        </p:nvSpPr>
        <p:spPr>
          <a:xfrm>
            <a:off x="2374232" y="824680"/>
            <a:ext cx="855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Problèmes rencontrés</a:t>
            </a:r>
            <a:endParaRPr lang="fr-FR" sz="5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2E512B5-1D49-4997-B2F5-5CC42C766DB8}"/>
              </a:ext>
            </a:extLst>
          </p:cNvPr>
          <p:cNvSpPr txBox="1"/>
          <p:nvPr/>
        </p:nvSpPr>
        <p:spPr>
          <a:xfrm>
            <a:off x="2374232" y="2418348"/>
            <a:ext cx="85504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/>
            <a:r>
              <a:rPr lang="fr-FR" sz="2400" dirty="0">
                <a:solidFill>
                  <a:schemeClr val="bg1"/>
                </a:solidFill>
                <a:latin typeface="+mn-lt"/>
              </a:rPr>
              <a:t>Erreur de placement des attributs:</a:t>
            </a:r>
          </a:p>
          <a:p>
            <a:pPr marL="0" indent="0" algn="just"/>
            <a:endParaRPr lang="fr-FR" sz="2400" dirty="0">
              <a:solidFill>
                <a:schemeClr val="bg1"/>
              </a:solidFill>
              <a:latin typeface="+mn-lt"/>
            </a:endParaRPr>
          </a:p>
          <a:p>
            <a:pPr marL="0" indent="0" algn="just"/>
            <a:r>
              <a:rPr lang="fr-FR" sz="2400" dirty="0">
                <a:solidFill>
                  <a:schemeClr val="bg1"/>
                </a:solidFill>
                <a:latin typeface="+mn-lt"/>
              </a:rPr>
              <a:t>L’appel des clés étrangères:</a:t>
            </a:r>
          </a:p>
          <a:p>
            <a:pPr marL="0" indent="0" algn="just"/>
            <a:endParaRPr lang="fr-FR" sz="2400" dirty="0">
              <a:solidFill>
                <a:schemeClr val="bg1"/>
              </a:solidFill>
              <a:latin typeface="+mn-lt"/>
            </a:endParaRPr>
          </a:p>
          <a:p>
            <a:pPr marL="0" indent="0" algn="just"/>
            <a:r>
              <a:rPr lang="fr-FR" sz="2400" dirty="0">
                <a:solidFill>
                  <a:schemeClr val="bg1"/>
                </a:solidFill>
                <a:latin typeface="+mn-lt"/>
              </a:rPr>
              <a:t>La connexion à la base de donnée</a:t>
            </a:r>
          </a:p>
          <a:p>
            <a:pPr marL="0" indent="0" algn="just"/>
            <a:endParaRPr lang="fr-FR" sz="2400" dirty="0">
              <a:solidFill>
                <a:schemeClr val="bg1"/>
              </a:solidFill>
              <a:latin typeface="+mn-lt"/>
            </a:endParaRPr>
          </a:p>
          <a:p>
            <a:pPr marL="0" indent="0" algn="just"/>
            <a:r>
              <a:rPr lang="fr-FR" sz="2400" dirty="0">
                <a:solidFill>
                  <a:schemeClr val="bg1"/>
                </a:solidFill>
                <a:latin typeface="+mn-lt"/>
              </a:rPr>
              <a:t>Affichage des infos sur les insertions de clés étrangères </a:t>
            </a:r>
          </a:p>
          <a:p>
            <a:pPr marL="0" indent="0" algn="just"/>
            <a:endParaRPr lang="fr-FR" sz="2400" dirty="0">
              <a:solidFill>
                <a:schemeClr val="bg1"/>
              </a:solidFill>
              <a:latin typeface="+mn-lt"/>
            </a:endParaRPr>
          </a:p>
          <a:p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5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536A7A-56FE-4CBE-A82D-DFB25DBC713F}"/>
              </a:ext>
            </a:extLst>
          </p:cNvPr>
          <p:cNvSpPr txBox="1"/>
          <p:nvPr/>
        </p:nvSpPr>
        <p:spPr>
          <a:xfrm>
            <a:off x="2374232" y="824680"/>
            <a:ext cx="855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Présentation du code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747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72536A7A-56FE-4CBE-A82D-DFB25DBC713F}"/>
              </a:ext>
            </a:extLst>
          </p:cNvPr>
          <p:cNvSpPr txBox="1"/>
          <p:nvPr/>
        </p:nvSpPr>
        <p:spPr>
          <a:xfrm>
            <a:off x="2374232" y="824680"/>
            <a:ext cx="8550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+mj-lt"/>
              </a:rPr>
              <a:t>Présentation du code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9825885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Grand écran</PresentationFormat>
  <Paragraphs>36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Aharoni</vt:lpstr>
      <vt:lpstr>Arial</vt:lpstr>
      <vt:lpstr>Sorts Mill Goudy</vt:lpstr>
      <vt:lpstr>Noto Sans Symbols</vt:lpstr>
      <vt:lpstr>Calibri</vt:lpstr>
      <vt:lpstr>SlateVTI</vt:lpstr>
      <vt:lpstr>Projet  Calculette sur JAVA</vt:lpstr>
      <vt:lpstr>Trello</vt:lpstr>
      <vt:lpstr>Gestion de notre</vt:lpstr>
      <vt:lpstr> Planifications des  rendez-vous</vt:lpstr>
      <vt:lpstr>GANTT            PROJECT</vt:lpstr>
      <vt:lpstr>Outil utilisé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 Calculette sur JAVA</dc:title>
  <dc:creator>Mohamed Kerraz</dc:creator>
  <cp:lastModifiedBy>Mohamed Kerraz</cp:lastModifiedBy>
  <cp:revision>2</cp:revision>
  <dcterms:modified xsi:type="dcterms:W3CDTF">2022-01-21T23:28:06Z</dcterms:modified>
</cp:coreProperties>
</file>